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6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1.pn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3.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5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5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5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2.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4.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9.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60.jpg"/><Relationship Id="rId11" Type="http://schemas.openxmlformats.org/officeDocument/2006/relationships/image" Target="../media/image57.jpg"/><Relationship Id="rId10" Type="http://schemas.openxmlformats.org/officeDocument/2006/relationships/hyperlink" Target="https://members.openmainframeproject.org" TargetMode="External"/><Relationship Id="rId13" Type="http://schemas.openxmlformats.org/officeDocument/2006/relationships/image" Target="../media/image54.png"/><Relationship Id="rId12"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58.png"/><Relationship Id="rId7"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